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e510a8c5bf4f5b" /><Relationship Type="http://schemas.openxmlformats.org/officeDocument/2006/relationships/extended-properties" Target="/docProps/app.xml" Id="Rda9288fb9ffc4eef" /><Relationship Type="http://schemas.openxmlformats.org/officeDocument/2006/relationships/officeDocument" Target="/ppt/presentation.xml" Id="R2cd6f2b8f8b147b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48fe4a528e14e13"/>
  </p:sldMasterIdLst>
  <p:sldIdLst>
    <p:sldId xmlns:r="http://schemas.openxmlformats.org/officeDocument/2006/relationships" id="256" r:id="R64c8f10dff484fc6"/>
    <p:sldId xmlns:r="http://schemas.openxmlformats.org/officeDocument/2006/relationships" id="257" r:id="Rdd53a4ad0d5740a6"/>
    <p:sldId xmlns:r="http://schemas.openxmlformats.org/officeDocument/2006/relationships" id="258" r:id="R595727c0590e4ba3"/>
    <p:sldId xmlns:r="http://schemas.openxmlformats.org/officeDocument/2006/relationships" id="259" r:id="R891a76bf20c144f7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2295b22872914a62"/><Relationship Type="http://schemas.openxmlformats.org/officeDocument/2006/relationships/slideMaster" Target="/ppt/slideMasters/slideMaster1.xml" Id="Rb48fe4a528e14e13"/><Relationship Type="http://schemas.openxmlformats.org/officeDocument/2006/relationships/presProps" Target="/ppt/presProps.xml" Id="R80d52f097b264b9c"/><Relationship Type="http://schemas.openxmlformats.org/officeDocument/2006/relationships/tableStyles" Target="/ppt/tableStyles.xml" Id="R14dabe218f7f4054"/><Relationship Type="http://schemas.openxmlformats.org/officeDocument/2006/relationships/slide" Target="/ppt/slides/slide1.xml" Id="R64c8f10dff484fc6"/><Relationship Type="http://schemas.openxmlformats.org/officeDocument/2006/relationships/slide" Target="/ppt/slides/slide2.xml" Id="Rdd53a4ad0d5740a6"/><Relationship Type="http://schemas.openxmlformats.org/officeDocument/2006/relationships/slide" Target="/ppt/slides/slide3.xml" Id="R595727c0590e4ba3"/><Relationship Type="http://schemas.openxmlformats.org/officeDocument/2006/relationships/slide" Target="/ppt/slides/slide4.xml" Id="R891a76bf20c144f7"/></Relationship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f2ed982766418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80cbe23db7428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bc80e11ab449d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ad821772d043c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88e653157c49e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5565df7368474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D5290B-968A-426B-9BF6-D7F91972B6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15FED93-CF65-47BB-B2F9-93788045DDB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E1A7AA8-FFD2-43AC-9DA0-E9E118B922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80F72A-924F-4D54-8242-C9A672697D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AF5CBFC-31EF-47EC-8F12-7852CB1CA25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97A4FE6-8BE3-494A-B68E-5D61E2635E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439098A-EA5E-4824-8358-DD8DFF1FB59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6195350-C3CC-41DC-9634-C95F777A7DF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6DEBD14-C873-44A1-9F7B-A6B9A0EFEC6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D17A953-3305-4E2A-AF39-37389CDAD4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781da5dc5a4010" /><Relationship Type="http://schemas.openxmlformats.org/officeDocument/2006/relationships/slideLayout" Target="/ppt/slideLayouts/slideLayout1.xml" Id="Raf3cac06e4024bb3" /><Relationship Type="http://schemas.openxmlformats.org/officeDocument/2006/relationships/slideLayout" Target="/ppt/slideLayouts/slideLayout2.xml" Id="Rb233c63add2a4f52" /><Relationship Type="http://schemas.openxmlformats.org/officeDocument/2006/relationships/slideLayout" Target="/ppt/slideLayouts/slideLayout3.xml" Id="R523cdece42984862" /><Relationship Type="http://schemas.openxmlformats.org/officeDocument/2006/relationships/slideLayout" Target="/ppt/slideLayouts/slideLayout4.xml" Id="R7557445ea844466e" /><Relationship Type="http://schemas.openxmlformats.org/officeDocument/2006/relationships/slideLayout" Target="/ppt/slideLayouts/slideLayout5.xml" Id="R18274d663b28459c" /><Relationship Type="http://schemas.openxmlformats.org/officeDocument/2006/relationships/slideLayout" Target="/ppt/slideLayouts/slideLayout6.xml" Id="R19e4fcba7d8444d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3cac06e4024bb3"/>
    <p:sldLayoutId xmlns:r="http://schemas.openxmlformats.org/officeDocument/2006/relationships" id="2147483650" r:id="Rb233c63add2a4f52"/>
    <p:sldLayoutId xmlns:r="http://schemas.openxmlformats.org/officeDocument/2006/relationships" id="2147483651" r:id="R523cdece42984862"/>
    <p:sldLayoutId xmlns:r="http://schemas.openxmlformats.org/officeDocument/2006/relationships" id="2147483652" r:id="R7557445ea844466e"/>
    <p:sldLayoutId xmlns:r="http://schemas.openxmlformats.org/officeDocument/2006/relationships" id="2147483653" r:id="R18274d663b28459c"/>
    <p:sldLayoutId xmlns:r="http://schemas.openxmlformats.org/officeDocument/2006/relationships" id="2147483654" r:id="R19e4fcba7d8444d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3b511d0c6a654a90"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53bb7c11d5b748eb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2a13454d142d404d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744838dc78c4dee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40F0B235-337F-466D-98F3-392EAFF0C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Puzzle 1: Authorship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DEC54EC-0A9C-4AB7-8EA2-FA63EA186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7242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6DCD3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premise-number-1">
            <a:extLst xmlns:a="http://schemas.openxmlformats.org/drawingml/2006/main">
              <a:ext uri="{FF2B5EF4-FFF2-40B4-BE49-F238E27FC236}">
                <a16:creationId xmlns:a16="http://schemas.microsoft.com/office/drawing/2014/main" id="{2D2ECEB3-C99C-4543-AFF0-837582F8A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4" name="premise-1">
            <a:extLst xmlns:a="http://schemas.openxmlformats.org/drawingml/2006/main">
              <a:ext uri="{FF2B5EF4-FFF2-40B4-BE49-F238E27FC236}">
                <a16:creationId xmlns:a16="http://schemas.microsoft.com/office/drawing/2014/main" id="{0AB5F1BF-4E08-44EB-8946-51892D6A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0025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 sense of self results from constructive processes in my brain.</a:t>
            </a:r>
          </a:p>
        </p:txBody>
      </p:sp>
      <p:sp>
        <p:nvSpPr>
          <p:cNvPr id="5" name="premise-number-2">
            <a:extLst xmlns:a="http://schemas.openxmlformats.org/drawingml/2006/main">
              <a:ext uri="{FF2B5EF4-FFF2-40B4-BE49-F238E27FC236}">
                <a16:creationId xmlns:a16="http://schemas.microsoft.com/office/drawing/2014/main" id="{8FEDC670-07A7-45FA-89CA-129D7D367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6" name="premise-2">
            <a:extLst xmlns:a="http://schemas.openxmlformats.org/drawingml/2006/main">
              <a:ext uri="{FF2B5EF4-FFF2-40B4-BE49-F238E27FC236}">
                <a16:creationId xmlns:a16="http://schemas.microsoft.com/office/drawing/2014/main" id="{1262EDC2-99B6-47A7-B12B-5BE9ADF29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3850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 do not choose or directly control many of those processes.</a:t>
            </a:r>
          </a:p>
        </p:txBody>
      </p:sp>
      <p:sp>
        <p:nvSpPr>
          <p:cNvPr id="7" name="premise-number-3">
            <a:extLst xmlns:a="http://schemas.openxmlformats.org/drawingml/2006/main">
              <a:ext uri="{FF2B5EF4-FFF2-40B4-BE49-F238E27FC236}">
                <a16:creationId xmlns:a16="http://schemas.microsoft.com/office/drawing/2014/main" id="{43594968-3A7C-4287-AE5B-9C3461D29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8" name="premise-3">
            <a:extLst xmlns:a="http://schemas.openxmlformats.org/drawingml/2006/main">
              <a:ext uri="{FF2B5EF4-FFF2-40B4-BE49-F238E27FC236}">
                <a16:creationId xmlns:a16="http://schemas.microsoft.com/office/drawing/2014/main" id="{220F80CC-1FC7-4C50-AC9C-70277A051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7675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An identity produced through processes I do not choose or control cannot genuinely be my own.</a:t>
            </a:r>
          </a:p>
        </p:txBody>
      </p:sp>
      <p:sp>
        <p:nvSpPr>
          <p:cNvPr id="9" name="premise-number-4">
            <a:extLst xmlns:a="http://schemas.openxmlformats.org/drawingml/2006/main">
              <a:ext uri="{FF2B5EF4-FFF2-40B4-BE49-F238E27FC236}">
                <a16:creationId xmlns:a16="http://schemas.microsoft.com/office/drawing/2014/main" id="{18B471DF-1F53-41DC-9113-F99419C37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10" name="premise-4">
            <a:extLst xmlns:a="http://schemas.openxmlformats.org/drawingml/2006/main">
              <a:ext uri="{FF2B5EF4-FFF2-40B4-BE49-F238E27FC236}">
                <a16:creationId xmlns:a16="http://schemas.microsoft.com/office/drawing/2014/main" id="{2C7FCA59-96FD-4927-A823-9ED612B09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90550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 identity genuinely is my own.</a:t>
            </a:r>
          </a:p>
        </p:txBody>
      </p:sp>
      <p:sp>
        <p:nvSpPr>
          <p:cNvPr id="11" name="discussion-question">
            <a:extLst xmlns:a="http://schemas.openxmlformats.org/drawingml/2006/main">
              <a:ext uri="{FF2B5EF4-FFF2-40B4-BE49-F238E27FC236}">
                <a16:creationId xmlns:a16="http://schemas.microsoft.com/office/drawing/2014/main" id="{BD473751-BDFC-45EB-AE7F-212A4635B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334250"/>
            <a:ext cx="1371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C6DCD3"/>
                </a:solidFill>
                <a:latin typeface="Arial"/>
                <a:ea typeface="Arial"/>
                <a:cs typeface="Arial"/>
              </a:rPr>
              <a:t>Which claim would you revise, and why?</a:t>
            </a:r>
          </a:p>
        </p:txBody>
      </p:sp>
    </p:spTree>
    <p:extLst>
      <p:ext uri="{BB962C8B-B14F-4D97-AF65-F5344CB8AC3E}">
        <p14:creationId xmlns:p14="http://schemas.microsoft.com/office/powerpoint/2010/main" val="91283360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">
            <a:extLst xmlns:a="http://schemas.openxmlformats.org/drawingml/2006/main">
              <a:ext uri="{FF2B5EF4-FFF2-40B4-BE49-F238E27FC236}">
                <a16:creationId xmlns:a16="http://schemas.microsoft.com/office/drawing/2014/main" id="{0514B994-20D3-498D-A1C9-8C7FD00D2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Choice and identity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C038E54-24E1-42A2-8A71-8F690C1A5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7242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premise-1">
            <a:extLst xmlns:a="http://schemas.openxmlformats.org/drawingml/2006/main">
              <a:ext uri="{FF2B5EF4-FFF2-40B4-BE49-F238E27FC236}">
                <a16:creationId xmlns:a16="http://schemas.microsoft.com/office/drawing/2014/main" id="{41C9F92D-96DF-4A76-B621-23A7F46D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0025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My upbringing and temperament help shape who I am.</a:t>
            </a:r>
          </a:p>
        </p:txBody>
      </p:sp>
      <p:sp>
        <p:nvSpPr>
          <p:cNvPr id="4" name="premise-2">
            <a:extLst xmlns:a="http://schemas.openxmlformats.org/drawingml/2006/main">
              <a:ext uri="{FF2B5EF4-FFF2-40B4-BE49-F238E27FC236}">
                <a16:creationId xmlns:a16="http://schemas.microsoft.com/office/drawing/2014/main" id="{BDA917E5-FC4B-4878-A235-4DB9A2462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3850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 did not choose my upbringing or temperament.</a:t>
            </a:r>
          </a:p>
        </p:txBody>
      </p:sp>
      <p:sp>
        <p:nvSpPr>
          <p:cNvPr id="5" name="premise-3">
            <a:extLst xmlns:a="http://schemas.openxmlformats.org/drawingml/2006/main">
              <a:ext uri="{FF2B5EF4-FFF2-40B4-BE49-F238E27FC236}">
                <a16:creationId xmlns:a16="http://schemas.microsoft.com/office/drawing/2014/main" id="{3BD94BFE-FFF1-42C6-9E79-5EB07CCA3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7675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 can determine who I am only if I chose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all the influences that shaped me.</a:t>
            </a:r>
          </a:p>
        </p:txBody>
      </p:sp>
      <p:sp>
        <p:nvSpPr>
          <p:cNvPr id="6" name="discussion-question">
            <a:extLst xmlns:a="http://schemas.openxmlformats.org/drawingml/2006/main">
              <a:ext uri="{FF2B5EF4-FFF2-40B4-BE49-F238E27FC236}">
                <a16:creationId xmlns:a16="http://schemas.microsoft.com/office/drawing/2014/main" id="{637E2D70-4B29-4C5A-B5C7-03CD7317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334250"/>
            <a:ext cx="1371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6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Which claim would you revise, and why?</a:t>
            </a:r>
          </a:p>
        </p:txBody>
      </p:sp>
      <p:sp>
        <p:nvSpPr>
          <p:cNvPr id="8" name="premise-number-1">
            <a:extLst xmlns:a="http://schemas.openxmlformats.org/drawingml/2006/main">
              <a:ext uri="{FF2B5EF4-FFF2-40B4-BE49-F238E27FC236}">
                <a16:creationId xmlns:a16="http://schemas.microsoft.com/office/drawing/2014/main" id="{1D9D9DBF-9D9E-4D1D-A4AD-C830B89D0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9" name="premise-number-2">
            <a:extLst xmlns:a="http://schemas.openxmlformats.org/drawingml/2006/main">
              <a:ext uri="{FF2B5EF4-FFF2-40B4-BE49-F238E27FC236}">
                <a16:creationId xmlns:a16="http://schemas.microsoft.com/office/drawing/2014/main" id="{90781373-83E2-4C9F-B362-974F9BEB6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10" name="premise-number-3">
            <a:extLst xmlns:a="http://schemas.openxmlformats.org/drawingml/2006/main">
              <a:ext uri="{FF2B5EF4-FFF2-40B4-BE49-F238E27FC236}">
                <a16:creationId xmlns:a16="http://schemas.microsoft.com/office/drawing/2014/main" id="{E9F4E33E-2C2E-41A6-B6D0-F596C85D9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11" name="premise-4">
            <a:extLst xmlns:a="http://schemas.openxmlformats.org/drawingml/2006/main">
              <a:ext uri="{FF2B5EF4-FFF2-40B4-BE49-F238E27FC236}">
                <a16:creationId xmlns:a16="http://schemas.microsoft.com/office/drawing/2014/main" id="{A3E065FE-FD98-46B5-8707-CFEB17BC2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90550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 can determine who I am.</a:t>
            </a:r>
          </a:p>
        </p:txBody>
      </p:sp>
      <p:sp>
        <p:nvSpPr>
          <p:cNvPr id="12" name="premise-number-4">
            <a:extLst xmlns:a="http://schemas.openxmlformats.org/drawingml/2006/main">
              <a:ext uri="{FF2B5EF4-FFF2-40B4-BE49-F238E27FC236}">
                <a16:creationId xmlns:a16="http://schemas.microsoft.com/office/drawing/2014/main" id="{58D62C91-F905-49C5-B75D-8E0B5CA05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33865546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itle">
            <a:extLst xmlns:a="http://schemas.openxmlformats.org/drawingml/2006/main">
              <a:ext uri="{FF2B5EF4-FFF2-40B4-BE49-F238E27FC236}">
                <a16:creationId xmlns:a16="http://schemas.microsoft.com/office/drawing/2014/main" id="{09FFE5D1-297D-4FDA-B644-68F5537DA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Choice and the brain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9B348F1-0B94-44B8-8278-EE58A765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7242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premise-1">
            <a:extLst xmlns:a="http://schemas.openxmlformats.org/drawingml/2006/main">
              <a:ext uri="{FF2B5EF4-FFF2-40B4-BE49-F238E27FC236}">
                <a16:creationId xmlns:a16="http://schemas.microsoft.com/office/drawing/2014/main" id="{9B80A676-9A01-43AB-BF9D-B896C5E99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0025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3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My choices about what I identify with arise through brain activity.</a:t>
            </a:r>
          </a:p>
        </p:txBody>
      </p:sp>
      <p:sp>
        <p:nvSpPr>
          <p:cNvPr id="4" name="premise-2">
            <a:extLst xmlns:a="http://schemas.openxmlformats.org/drawingml/2006/main">
              <a:ext uri="{FF2B5EF4-FFF2-40B4-BE49-F238E27FC236}">
                <a16:creationId xmlns:a16="http://schemas.microsoft.com/office/drawing/2014/main" id="{947D20D9-90B9-4E65-99E2-5808EC4CC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3850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600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I do not choose all the brain processes that produce those choices.</a:t>
            </a:r>
          </a:p>
        </p:txBody>
      </p:sp>
      <p:sp>
        <p:nvSpPr>
          <p:cNvPr id="5" name="premise-3">
            <a:extLst xmlns:a="http://schemas.openxmlformats.org/drawingml/2006/main">
              <a:ext uri="{FF2B5EF4-FFF2-40B4-BE49-F238E27FC236}">
                <a16:creationId xmlns:a16="http://schemas.microsoft.com/office/drawing/2014/main" id="{82A561AE-EEA3-4BD0-ADBC-BF8DE384E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7675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9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A choice is genuinely mine only if I choose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every process that produces it.</a:t>
            </a:r>
          </a:p>
        </p:txBody>
      </p:sp>
      <p:sp>
        <p:nvSpPr>
          <p:cNvPr id="6" name="discussion-question">
            <a:extLst xmlns:a="http://schemas.openxmlformats.org/drawingml/2006/main">
              <a:ext uri="{FF2B5EF4-FFF2-40B4-BE49-F238E27FC236}">
                <a16:creationId xmlns:a16="http://schemas.microsoft.com/office/drawing/2014/main" id="{CDDCAC56-7C15-490B-80AC-15B8A4AF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334250"/>
            <a:ext cx="1371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9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625" b="0">
                <a:solidFill>
                  <a:srgbClr val="596D66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596D66"/>
                </a:solidFill>
                <a:latin typeface="Arial"/>
                <a:ea typeface="Arial"/>
                <a:cs typeface="Arial"/>
              </a:rPr>
              <a:t>Which claim would you revise, and why?</a:t>
            </a:r>
          </a:p>
        </p:txBody>
      </p:sp>
      <p:sp>
        <p:nvSpPr>
          <p:cNvPr id="8" name="premise-number-1">
            <a:extLst xmlns:a="http://schemas.openxmlformats.org/drawingml/2006/main">
              <a:ext uri="{FF2B5EF4-FFF2-40B4-BE49-F238E27FC236}">
                <a16:creationId xmlns:a16="http://schemas.microsoft.com/office/drawing/2014/main" id="{A61EBD27-EEC7-4456-BC58-8164305E2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9" name="premise-number-2">
            <a:extLst xmlns:a="http://schemas.openxmlformats.org/drawingml/2006/main">
              <a:ext uri="{FF2B5EF4-FFF2-40B4-BE49-F238E27FC236}">
                <a16:creationId xmlns:a16="http://schemas.microsoft.com/office/drawing/2014/main" id="{84D593F3-E714-4C39-9941-2A0A3E1FD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10" name="premise-number-3">
            <a:extLst xmlns:a="http://schemas.openxmlformats.org/drawingml/2006/main">
              <a:ext uri="{FF2B5EF4-FFF2-40B4-BE49-F238E27FC236}">
                <a16:creationId xmlns:a16="http://schemas.microsoft.com/office/drawing/2014/main" id="{768F970A-BAEA-404D-8641-7D04B5783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11" name="premise-4">
            <a:extLst xmlns:a="http://schemas.openxmlformats.org/drawingml/2006/main">
              <a:ext uri="{FF2B5EF4-FFF2-40B4-BE49-F238E27FC236}">
                <a16:creationId xmlns:a16="http://schemas.microsoft.com/office/drawing/2014/main" id="{1AC8ED82-F513-45E1-B24F-5E07AE390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90550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163D37"/>
                </a:solidFill>
                <a:latin typeface="Arial"/>
                <a:ea typeface="Arial"/>
                <a:cs typeface="Arial"/>
              </a:rPr>
              <a:t>My choices about what I identify with are genuinely mine.</a:t>
            </a:r>
          </a:p>
        </p:txBody>
      </p:sp>
      <p:sp>
        <p:nvSpPr>
          <p:cNvPr id="12" name="premise-number-4">
            <a:extLst xmlns:a="http://schemas.openxmlformats.org/drawingml/2006/main">
              <a:ext uri="{FF2B5EF4-FFF2-40B4-BE49-F238E27FC236}">
                <a16:creationId xmlns:a16="http://schemas.microsoft.com/office/drawing/2014/main" id="{7E405A7B-F7D7-4D85-80B9-E526196DC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defPPr>
            <a:lvl1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1pPr>
            <a:lvl2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2pPr>
            <a:lvl3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3pPr>
            <a:lvl4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4pPr>
            <a:lvl5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5pPr>
            <a:lvl6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6pPr>
            <a:lvl7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7pPr>
            <a:lvl8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8pPr>
            <a:lvl9pPr algn="l"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163D3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163D37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440729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23D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2342E8F4-5FAC-443C-9ED9-CF2931029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71500"/>
            <a:ext cx="13716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Puzzle 2: Reality and value</a:t>
            </a:r>
          </a:p>
        </p:txBody>
      </p:sp>
      <p:sp>
        <p:nvSpPr>
          <p:cNvPr id="2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4A830EF-02DB-491D-818A-EF283E7C5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0" y="797242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C6DCD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premise-number-1">
            <a:extLst xmlns:a="http://schemas.openxmlformats.org/drawingml/2006/main">
              <a:ext uri="{FF2B5EF4-FFF2-40B4-BE49-F238E27FC236}">
                <a16:creationId xmlns:a16="http://schemas.microsoft.com/office/drawing/2014/main" id="{400273BD-C58F-4054-8FB7-AA3CFB2F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4" name="premise-1">
            <a:extLst xmlns:a="http://schemas.openxmlformats.org/drawingml/2006/main">
              <a:ext uri="{FF2B5EF4-FFF2-40B4-BE49-F238E27FC236}">
                <a16:creationId xmlns:a16="http://schemas.microsoft.com/office/drawing/2014/main" id="{83478BCB-8144-4AA5-8C69-D8DEB22EA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0025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My self is constructed by my brain.</a:t>
            </a:r>
          </a:p>
        </p:txBody>
      </p:sp>
      <p:sp>
        <p:nvSpPr>
          <p:cNvPr id="5" name="premise-number-2">
            <a:extLst xmlns:a="http://schemas.openxmlformats.org/drawingml/2006/main">
              <a:ext uri="{FF2B5EF4-FFF2-40B4-BE49-F238E27FC236}">
                <a16:creationId xmlns:a16="http://schemas.microsoft.com/office/drawing/2014/main" id="{3C1646DB-3DA6-4DA4-BF83-422E6854F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3850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6" name="premise-2">
            <a:extLst xmlns:a="http://schemas.openxmlformats.org/drawingml/2006/main">
              <a:ext uri="{FF2B5EF4-FFF2-40B4-BE49-F238E27FC236}">
                <a16:creationId xmlns:a16="http://schemas.microsoft.com/office/drawing/2014/main" id="{894DB1F2-D5B0-430F-82F7-4C00B1681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23850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constructed self is a fiction, rather than a real subject of experience.</a:t>
            </a:r>
          </a:p>
        </p:txBody>
      </p:sp>
      <p:sp>
        <p:nvSpPr>
          <p:cNvPr id="7" name="premise-number-3">
            <a:extLst xmlns:a="http://schemas.openxmlformats.org/drawingml/2006/main">
              <a:ext uri="{FF2B5EF4-FFF2-40B4-BE49-F238E27FC236}">
                <a16:creationId xmlns:a16="http://schemas.microsoft.com/office/drawing/2014/main" id="{F4419E9D-DD76-4C45-A711-E7DD02272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8" name="premise-3">
            <a:extLst xmlns:a="http://schemas.openxmlformats.org/drawingml/2006/main">
              <a:ext uri="{FF2B5EF4-FFF2-40B4-BE49-F238E27FC236}">
                <a16:creationId xmlns:a16="http://schemas.microsoft.com/office/drawing/2014/main" id="{9FF93033-6ABA-4FE8-A9FF-C5FE6458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7675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Something can be genuinely good or bad for me only if there is a real subject for whom it is good or bad.</a:t>
            </a:r>
          </a:p>
        </p:txBody>
      </p:sp>
      <p:sp>
        <p:nvSpPr>
          <p:cNvPr id="9" name="premise-number-4">
            <a:extLst xmlns:a="http://schemas.openxmlformats.org/drawingml/2006/main">
              <a:ext uri="{FF2B5EF4-FFF2-40B4-BE49-F238E27FC236}">
                <a16:creationId xmlns:a16="http://schemas.microsoft.com/office/drawing/2014/main" id="{049C4D84-0C2E-4C23-9914-B8416A5C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0"/>
            <a:ext cx="61912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D8BC6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8BC6B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10" name="premise-4">
            <a:extLst xmlns:a="http://schemas.openxmlformats.org/drawingml/2006/main">
              <a:ext uri="{FF2B5EF4-FFF2-40B4-BE49-F238E27FC236}">
                <a16:creationId xmlns:a16="http://schemas.microsoft.com/office/drawing/2014/main" id="{E77717A7-E787-4C5B-A551-D868C0B6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905500"/>
            <a:ext cx="12954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2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Some things are genuinely good or bad for me: my suffering and happiness really matter.</a:t>
            </a:r>
          </a:p>
        </p:txBody>
      </p:sp>
      <p:sp>
        <p:nvSpPr>
          <p:cNvPr id="11" name="discussion-question">
            <a:extLst xmlns:a="http://schemas.openxmlformats.org/drawingml/2006/main">
              <a:ext uri="{FF2B5EF4-FFF2-40B4-BE49-F238E27FC236}">
                <a16:creationId xmlns:a16="http://schemas.microsoft.com/office/drawing/2014/main" id="{75706737-2EAB-4C18-AC8D-097478AF7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7334250"/>
            <a:ext cx="1371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625" b="0">
                <a:solidFill>
                  <a:srgbClr val="C6DCD3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C6DCD3"/>
                </a:solidFill>
                <a:latin typeface="Arial"/>
                <a:ea typeface="Arial"/>
                <a:cs typeface="Arial"/>
              </a:rPr>
              <a:t>Which claim would you revise, and why?</a:t>
            </a:r>
          </a:p>
        </p:txBody>
      </p:sp>
    </p:spTree>
    <p:extLst>
      <p:ext uri="{BB962C8B-B14F-4D97-AF65-F5344CB8AC3E}">
        <p14:creationId xmlns:p14="http://schemas.microsoft.com/office/powerpoint/2010/main" val="8533762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2026-10-21T03:39:58.7580000Z</dcterms:created>
  <dcterms:modified xsi:type="dcterms:W3CDTF">2026-10-21T03:39:58.7580000Z</dcterms:modified>
</coreProperties>
</file>